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0" r:id="rId4"/>
    <p:sldId id="266" r:id="rId5"/>
    <p:sldId id="257" r:id="rId6"/>
    <p:sldId id="258" r:id="rId7"/>
    <p:sldId id="259" r:id="rId8"/>
    <p:sldId id="262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3366"/>
    <a:srgbClr val="9900CC"/>
    <a:srgbClr val="0000CC"/>
    <a:srgbClr val="336699"/>
    <a:srgbClr val="FFCCFF"/>
    <a:srgbClr val="993366"/>
    <a:srgbClr val="CC33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3121-5F20-4019-838B-D548DB4C9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6EBA8-84E0-4A17-A915-5D5D8E98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863F-6492-4873-AE63-26F33C15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FFDF0-E11D-4AA0-A192-FA652539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B324A-D1D5-418E-823B-B89940CB3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2A8AF-A033-48D0-B11C-9BDAD369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D3123-D711-4F37-8663-30538D750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3766F-4977-4FCB-818F-4DE5DF56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D1477-3965-4C61-9C55-2C38877E4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E1832-AA16-4F3A-85EC-34101A246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BA77-7EE9-42F7-AF4F-5788DCED4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ECADD98-741B-429B-8063-07E42F4B2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FF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38400" y="1371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/>
              <a:t>Mĩ thuật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828800" y="2271713"/>
            <a:ext cx="518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Tập nặn tạo dáng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</a:rPr>
              <a:t>NẶN CON VẬT QUEN THUỘC</a:t>
            </a:r>
          </a:p>
        </p:txBody>
      </p:sp>
      <p:pic>
        <p:nvPicPr>
          <p:cNvPr id="2052" name="Picture 6" descr="1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4572000"/>
            <a:ext cx="20891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flowlin2.gif (13943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953000"/>
            <a:ext cx="8153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Dặn dò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762000" y="1752600"/>
            <a:ext cx="7696200" cy="30480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400" b="1"/>
              <a:t>Quan sát hoa lá, chuẩn bị cho bài học sau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Hoạt động 1: Quan sát, nhận xét</a:t>
            </a:r>
          </a:p>
        </p:txBody>
      </p:sp>
      <p:pic>
        <p:nvPicPr>
          <p:cNvPr id="2054" name="Picture 6" descr="lop 3 bai 15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371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op 3 bai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371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lop 3 bai 15 (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038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lop 3 bai 15 (5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4038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*Hãy kể tên các con vật dưới đây?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*Hình dáng, các bộ phận bên ngoài của con gà trống như thế nào?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*Con gà trống có đặc điểm gì nổi bật?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900CC"/>
                </a:solidFill>
              </a:rPr>
              <a:t>*Màu sắc của nó như thế nào?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3366"/>
                </a:solidFill>
              </a:rPr>
              <a:t>*Hình dáng của con gà trống khi đi, đứng, chạy như thế nào?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57200" y="6858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3300"/>
                </a:solidFill>
              </a:rPr>
              <a:t>*Ngoài những con vật các em đang xem dưới đây, các em hãy kể thêm những con vật mà các em biết?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993366"/>
                </a:solidFill>
              </a:rPr>
              <a:t>*Em thích nặn con vật nào? Em sẽ nặn con vật đó trong hoạt động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14" dur="1230" decel="100000"/>
                                        <p:tgtEl>
                                          <p:spTgt spid="206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15" dur="1230" decel="100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1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7" dur="1230" decel="100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1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00" decel="100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6" presetClass="exit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1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8" grpId="0"/>
      <p:bldP spid="2058" grpId="1"/>
      <p:bldP spid="2059" grpId="0"/>
      <p:bldP spid="2059" grpId="1"/>
      <p:bldP spid="2060" grpId="0"/>
      <p:bldP spid="2060" grpId="1"/>
      <p:bldP spid="2061" grpId="0"/>
      <p:bldP spid="2061" grpId="1"/>
      <p:bldP spid="2062" grpId="0"/>
      <p:bldP spid="2062" grpId="1"/>
      <p:bldP spid="2063" grpId="0"/>
      <p:bldP spid="2063" grpId="1"/>
      <p:bldP spid="20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Hoạt động 2: Cách nặn con vật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2452688"/>
            <a:ext cx="792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Có 2 cách nặn con vật: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3062288"/>
            <a:ext cx="7924800" cy="366712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Cách 1: Nặn từng bộ phận rối ghép dính lại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3671888"/>
            <a:ext cx="7924800" cy="36671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Cách 2: Nặn con vật từ một thỏi đất sau đó thêm các chi tiết cho sinh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1" grpId="0" animBg="1"/>
      <p:bldP spid="61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Nhào, bóp đất trước khi nặn</a:t>
            </a:r>
          </a:p>
        </p:txBody>
      </p:sp>
      <p:pic>
        <p:nvPicPr>
          <p:cNvPr id="15365" name="Picture 5" descr="lop 3 bai 15 (7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09700"/>
            <a:ext cx="6248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Cách 1: Nặn từng bộ phận rối ghép dính lại</a:t>
            </a:r>
          </a:p>
        </p:txBody>
      </p:sp>
      <p:pic>
        <p:nvPicPr>
          <p:cNvPr id="3077" name="Picture 5" descr="lop 4 bai 8 (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Nặn các bộ phận chính của con vật (thân, đầu).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Nặn các bộ phận khác (chân, tai, đuôi).</a:t>
            </a:r>
          </a:p>
        </p:txBody>
      </p:sp>
      <p:pic>
        <p:nvPicPr>
          <p:cNvPr id="4102" name="Picture 6" descr="lop 4 bai 8 (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Ghép dính các bộ phận lại, tạo dáng và sửa chữa hoàn chỉnh con vật.</a:t>
            </a:r>
          </a:p>
        </p:txBody>
      </p:sp>
      <p:pic>
        <p:nvPicPr>
          <p:cNvPr id="5126" name="Picture 6" descr="lop 4 bai 8 (7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240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Xem bài tập nặn của các bạn học sinh</a:t>
            </a:r>
          </a:p>
        </p:txBody>
      </p:sp>
      <p:pic>
        <p:nvPicPr>
          <p:cNvPr id="8198" name="Picture 6" descr="lop 4 bai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lop 4 bai 8 (4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447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lop 4 bai 8 (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114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lop 4 bai 8 (8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4114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57200" y="2286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Hoạt động 3: 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Hoạt động 4: Nhận xét, đánh giá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6858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Các em nhận xét bài theo các yêu cầu sau: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04800" y="1143000"/>
            <a:ext cx="8382000" cy="5486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Nặn được con vật theo ý thích.</a:t>
            </a:r>
          </a:p>
          <a:p>
            <a:pPr algn="ctr"/>
            <a:r>
              <a:rPr lang="en-US" sz="2400" b="1"/>
              <a:t>Nặn con vật có đặc điểm.</a:t>
            </a:r>
          </a:p>
          <a:p>
            <a:pPr algn="ctr"/>
            <a:r>
              <a:rPr lang="en-US" sz="2400" b="1"/>
              <a:t>Tạo được hình dáng con vật sinh động.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305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B Vong Dong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 Minh</dc:creator>
  <cp:lastModifiedBy>CSTeam</cp:lastModifiedBy>
  <cp:revision>56</cp:revision>
  <dcterms:created xsi:type="dcterms:W3CDTF">2009-09-12T07:07:32Z</dcterms:created>
  <dcterms:modified xsi:type="dcterms:W3CDTF">2016-06-30T02:42:13Z</dcterms:modified>
</cp:coreProperties>
</file>